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1" r:id="rId9"/>
    <p:sldId id="266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>
      <p:cViewPr varScale="1">
        <p:scale>
          <a:sx n="81" d="100"/>
          <a:sy n="81" d="100"/>
        </p:scale>
        <p:origin x="158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0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80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3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54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18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7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58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0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9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0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43" y="4144476"/>
            <a:ext cx="8928992" cy="1008113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3100" b="1" dirty="0"/>
              <a:t>Controlling Volume with Hand Gestures using a Webcam</a:t>
            </a:r>
            <a:br>
              <a:rPr lang="en-US" sz="3100" b="1" dirty="0"/>
            </a:br>
            <a:r>
              <a:rPr lang="en-US" sz="2800" dirty="0"/>
              <a:t>M1-Webcam Input and Hand Detection Module</a:t>
            </a:r>
            <a:endParaRPr lang="en-I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5373216"/>
            <a:ext cx="6400800" cy="432048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Mentor:Dr</a:t>
            </a:r>
            <a:r>
              <a:rPr lang="en-US" sz="2000" dirty="0"/>
              <a:t>. </a:t>
            </a:r>
            <a:r>
              <a:rPr lang="en-US" sz="2000" dirty="0" err="1"/>
              <a:t>D.Bhanu</a:t>
            </a:r>
            <a:r>
              <a:rPr lang="en-US" sz="2000" dirty="0"/>
              <a:t> </a:t>
            </a:r>
            <a:r>
              <a:rPr lang="en-US" sz="2000" dirty="0" err="1"/>
              <a:t>Prakash</a:t>
            </a:r>
            <a:r>
              <a:rPr lang="en-US" sz="2000" dirty="0"/>
              <a:t>   Presented </a:t>
            </a:r>
            <a:r>
              <a:rPr lang="en-US" sz="2000" dirty="0" err="1"/>
              <a:t>by:Oviya</a:t>
            </a:r>
            <a:r>
              <a:rPr lang="en-US" sz="2000" dirty="0"/>
              <a:t> K P</a:t>
            </a:r>
            <a:endParaRPr lang="en-IN" sz="2000" dirty="0"/>
          </a:p>
        </p:txBody>
      </p:sp>
      <p:pic>
        <p:nvPicPr>
          <p:cNvPr id="1026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"/>
            <a:ext cx="6772019" cy="41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5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39429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/>
              <a:t>Thank you</a:t>
            </a:r>
            <a:endParaRPr lang="en-IN" sz="11500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4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VERIFICATION</a:t>
            </a:r>
            <a:endParaRPr lang="en-IN" sz="3600" b="1" dirty="0"/>
          </a:p>
        </p:txBody>
      </p:sp>
      <p:pic>
        <p:nvPicPr>
          <p:cNvPr id="6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2078"/>
            <a:ext cx="8316416" cy="375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2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AND DISPLAY IMAGE</a:t>
            </a:r>
            <a:endParaRPr lang="en-IN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552728" cy="4962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infosys springboard | NS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5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RESIZE IMAGE</a:t>
            </a:r>
            <a:endParaRPr lang="en-IN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699350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nfosys springboard | NS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9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ROTATE AND FLIP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Rotate Counter Clockwise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Vertical Flip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64904"/>
            <a:ext cx="4040188" cy="308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37014"/>
            <a:ext cx="3815018" cy="30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infosys springboard | NSC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7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DISPLAY IMAGE INFORMATION</a:t>
            </a:r>
            <a:endParaRPr lang="en-IN" b="1" dirty="0"/>
          </a:p>
        </p:txBody>
      </p:sp>
      <p:pic>
        <p:nvPicPr>
          <p:cNvPr id="4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706536" cy="273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53136"/>
            <a:ext cx="41243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32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IMAGE PROCESSING TECHNIQUES</a:t>
            </a:r>
            <a:endParaRPr lang="en-IN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" y="1641396"/>
            <a:ext cx="3315540" cy="290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56" y="4141192"/>
            <a:ext cx="2897104" cy="25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60" y="1772816"/>
            <a:ext cx="2885495" cy="28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1272064"/>
            <a:ext cx="115212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Blur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3598908"/>
            <a:ext cx="1608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10300" y="1272064"/>
            <a:ext cx="140314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Thresholding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76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WEBCAM CAPTURE</a:t>
            </a:r>
            <a:endParaRPr lang="en-IN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7" y="1600200"/>
            <a:ext cx="68801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19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487"/>
            <a:ext cx="8208912" cy="642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59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58</Words>
  <Application>Microsoft Office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Controlling Volume with Hand Gestures using a Webcam M1-Webcam Input and Hand Detection Module</vt:lpstr>
      <vt:lpstr>VERIFICATION</vt:lpstr>
      <vt:lpstr>LOAD AND DISPLAY IMAGE</vt:lpstr>
      <vt:lpstr>RESIZE IMAGE</vt:lpstr>
      <vt:lpstr>ROTATE AND FLIP</vt:lpstr>
      <vt:lpstr>DISPLAY IMAGE INFORMATION</vt:lpstr>
      <vt:lpstr>IMAGE PROCESSING TECHNIQUES</vt:lpstr>
      <vt:lpstr>WEBCAM CAPTURE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Oviya K P</dc:creator>
  <cp:lastModifiedBy>Oviya K P</cp:lastModifiedBy>
  <cp:revision>12</cp:revision>
  <dcterms:created xsi:type="dcterms:W3CDTF">2025-10-23T12:28:22Z</dcterms:created>
  <dcterms:modified xsi:type="dcterms:W3CDTF">2025-12-12T21:14:02Z</dcterms:modified>
</cp:coreProperties>
</file>